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F879C-8605-4FD3-A6D7-8335BD8C0930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33155-56C8-4960-9B5F-93FC313D76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D983-0968-4166-BD4D-E422D453FA15}" type="datetimeFigureOut">
              <a:rPr lang="fr-FR" smtClean="0"/>
              <a:pPr/>
              <a:t>20/01/2016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9F34-68D7-463B-ACAC-298DB05693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 RECREAC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3529804" cy="180020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04800" y="3049524"/>
            <a:ext cx="8534400" cy="26837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600" b="1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VENTE DE GATEAUX</a:t>
            </a: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fr-FR" sz="3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 smtClean="0">
                <a:latin typeface="Calibri" pitchFamily="34" charset="0"/>
                <a:ea typeface="+mj-ea"/>
                <a:cs typeface="+mj-cs"/>
              </a:rPr>
              <a:t>VENDREDI</a:t>
            </a:r>
            <a:endParaRPr kumimoji="0" lang="fr-FR" sz="3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 PARTIR DE 16H A L’ECOLE 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928802"/>
            <a:ext cx="2381255" cy="144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00042"/>
            <a:ext cx="26193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Stéphane LHUILLIER</dc:creator>
  <cp:lastModifiedBy>FAMILLE THOMMERET</cp:lastModifiedBy>
  <cp:revision>3</cp:revision>
  <dcterms:created xsi:type="dcterms:W3CDTF">2014-11-20T06:15:48Z</dcterms:created>
  <dcterms:modified xsi:type="dcterms:W3CDTF">2016-01-20T15:19:47Z</dcterms:modified>
</cp:coreProperties>
</file>